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5" r:id="rId6"/>
    <p:sldId id="264" r:id="rId7"/>
    <p:sldId id="263" r:id="rId8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7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riángulo isósceles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072A7691-F141-40D8-B1FD-A2B54694AB1A}" type="datetimeFigureOut">
              <a:rPr lang="es-CO" smtClean="0"/>
              <a:t>07/02/2012</a:t>
            </a:fld>
            <a:endParaRPr lang="es-CO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s-CO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5A85E011-BF8E-4BC1-BFEB-33A3EB00E720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A7691-F141-40D8-B1FD-A2B54694AB1A}" type="datetimeFigureOut">
              <a:rPr lang="es-CO" smtClean="0"/>
              <a:t>07/02/2012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5E011-BF8E-4BC1-BFEB-33A3EB00E720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A7691-F141-40D8-B1FD-A2B54694AB1A}" type="datetimeFigureOut">
              <a:rPr lang="es-CO" smtClean="0"/>
              <a:t>07/02/2012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5E011-BF8E-4BC1-BFEB-33A3EB00E720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072A7691-F141-40D8-B1FD-A2B54694AB1A}" type="datetimeFigureOut">
              <a:rPr lang="es-CO" smtClean="0"/>
              <a:t>07/02/2012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5E011-BF8E-4BC1-BFEB-33A3EB00E720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riángulo rectángulo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Triángulo isósceles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072A7691-F141-40D8-B1FD-A2B54694AB1A}" type="datetimeFigureOut">
              <a:rPr lang="es-CO" smtClean="0"/>
              <a:t>07/02/2012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5A85E011-BF8E-4BC1-BFEB-33A3EB00E720}" type="slidenum">
              <a:rPr lang="es-CO" smtClean="0"/>
              <a:t>‹Nº›</a:t>
            </a:fld>
            <a:endParaRPr lang="es-CO"/>
          </a:p>
        </p:txBody>
      </p:sp>
      <p:cxnSp>
        <p:nvCxnSpPr>
          <p:cNvPr id="11" name="10 Conector recto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72A7691-F141-40D8-B1FD-A2B54694AB1A}" type="datetimeFigureOut">
              <a:rPr lang="es-CO" smtClean="0"/>
              <a:t>07/02/2012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5A85E011-BF8E-4BC1-BFEB-33A3EB00E720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072A7691-F141-40D8-B1FD-A2B54694AB1A}" type="datetimeFigureOut">
              <a:rPr lang="es-CO" smtClean="0"/>
              <a:t>07/02/2012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5A85E011-BF8E-4BC1-BFEB-33A3EB00E720}" type="slidenum">
              <a:rPr lang="es-CO" smtClean="0"/>
              <a:t>‹Nº›</a:t>
            </a:fld>
            <a:endParaRPr lang="es-C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A7691-F141-40D8-B1FD-A2B54694AB1A}" type="datetimeFigureOut">
              <a:rPr lang="es-CO" smtClean="0"/>
              <a:t>07/02/2012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5E011-BF8E-4BC1-BFEB-33A3EB00E720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72A7691-F141-40D8-B1FD-A2B54694AB1A}" type="datetimeFigureOut">
              <a:rPr lang="es-CO" smtClean="0"/>
              <a:t>07/02/2012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5A85E011-BF8E-4BC1-BFEB-33A3EB00E720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072A7691-F141-40D8-B1FD-A2B54694AB1A}" type="datetimeFigureOut">
              <a:rPr lang="es-CO" smtClean="0"/>
              <a:t>07/02/2012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5A85E011-BF8E-4BC1-BFEB-33A3EB00E720}" type="slidenum">
              <a:rPr lang="es-CO" smtClean="0"/>
              <a:t>‹Nº›</a:t>
            </a:fld>
            <a:endParaRPr lang="es-C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072A7691-F141-40D8-B1FD-A2B54694AB1A}" type="datetimeFigureOut">
              <a:rPr lang="es-CO" smtClean="0"/>
              <a:t>07/02/2012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5A85E011-BF8E-4BC1-BFEB-33A3EB00E720}" type="slidenum">
              <a:rPr lang="es-CO" smtClean="0"/>
              <a:t>‹Nº›</a:t>
            </a:fld>
            <a:endParaRPr lang="es-C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Triángulo rectángulo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072A7691-F141-40D8-B1FD-A2B54694AB1A}" type="datetimeFigureOut">
              <a:rPr lang="es-CO" smtClean="0"/>
              <a:t>07/02/2012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s-CO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5A85E011-BF8E-4BC1-BFEB-33A3EB00E720}" type="slidenum">
              <a:rPr lang="es-CO" smtClean="0"/>
              <a:t>‹Nº›</a:t>
            </a:fld>
            <a:endParaRPr lang="es-CO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just"/>
            <a:r>
              <a:rPr lang="es-CO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ESCANER</a:t>
            </a:r>
            <a:endParaRPr lang="es-CO" sz="96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s-CO" sz="3200" dirty="0" smtClean="0">
                <a:solidFill>
                  <a:schemeClr val="accent2"/>
                </a:solidFill>
                <a:latin typeface="Castellar" pitchFamily="18" charset="0"/>
              </a:rPr>
              <a:t>Pensamiento analítico sistemático</a:t>
            </a:r>
            <a:endParaRPr lang="es-CO" sz="3200" dirty="0">
              <a:solidFill>
                <a:schemeClr val="accent2"/>
              </a:solidFill>
              <a:latin typeface="Castellar" pitchFamily="18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927129" y="2967335"/>
            <a:ext cx="7289753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Wendy Vanesa Galvis</a:t>
            </a:r>
          </a:p>
          <a:p>
            <a:pPr algn="ctr"/>
            <a:r>
              <a:rPr lang="es-ES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10°2</a:t>
            </a:r>
            <a:endParaRPr lang="es-ES" sz="5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  <a:p>
            <a:pPr algn="ctr"/>
            <a:endParaRPr lang="es-ES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859025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O" sz="4400" dirty="0" smtClean="0">
                <a:latin typeface="Castellar" pitchFamily="18" charset="0"/>
              </a:rPr>
              <a:t>QUE ES ESCANER</a:t>
            </a:r>
            <a:endParaRPr lang="es-CO" sz="4400" dirty="0">
              <a:latin typeface="Castellar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20853">
            <a:off x="1115616" y="1484784"/>
            <a:ext cx="2592288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9205713"/>
              </p:ext>
            </p:extLst>
          </p:nvPr>
        </p:nvGraphicFramePr>
        <p:xfrm>
          <a:off x="4355976" y="1412776"/>
          <a:ext cx="3912096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12096"/>
              </a:tblGrid>
              <a:tr h="2088232">
                <a:tc>
                  <a:txBody>
                    <a:bodyPr/>
                    <a:lstStyle/>
                    <a:p>
                      <a:r>
                        <a:rPr lang="es-CO" dirty="0" smtClean="0">
                          <a:latin typeface="Castellar" pitchFamily="18" charset="0"/>
                        </a:rPr>
                        <a:t>Es  dispositivo utilizado en medicina, electrónica e informática, que explora el cuerpo humano, un espacio, imágenes o documentos. Su plural es escáneres</a:t>
                      </a:r>
                    </a:p>
                    <a:p>
                      <a:endParaRPr lang="es-CO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7 CuadroTexto"/>
          <p:cNvSpPr txBox="1"/>
          <p:nvPr/>
        </p:nvSpPr>
        <p:spPr>
          <a:xfrm rot="231004">
            <a:off x="1276372" y="3334185"/>
            <a:ext cx="691276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CO" dirty="0" smtClean="0">
              <a:latin typeface="Castellar" pitchFamily="18" charset="0"/>
            </a:endParaRPr>
          </a:p>
          <a:p>
            <a:pPr algn="ctr"/>
            <a:endParaRPr lang="es-CO" dirty="0">
              <a:latin typeface="Castellar" pitchFamily="18" charset="0"/>
            </a:endParaRPr>
          </a:p>
          <a:p>
            <a:pPr algn="ctr"/>
            <a:endParaRPr lang="es-CO" dirty="0" smtClean="0">
              <a:latin typeface="Castellar" pitchFamily="18" charset="0"/>
            </a:endParaRPr>
          </a:p>
          <a:p>
            <a:pPr algn="ctr"/>
            <a:endParaRPr lang="es-CO" dirty="0">
              <a:latin typeface="Castellar" pitchFamily="18" charset="0"/>
            </a:endParaRPr>
          </a:p>
          <a:p>
            <a:pPr algn="ctr"/>
            <a:endParaRPr lang="es-CO" dirty="0" smtClean="0">
              <a:latin typeface="Castellar" pitchFamily="18" charset="0"/>
            </a:endParaRPr>
          </a:p>
          <a:p>
            <a:pPr algn="ctr"/>
            <a:r>
              <a:rPr lang="es-CO" dirty="0" smtClean="0">
                <a:latin typeface="Castellar" pitchFamily="18" charset="0"/>
              </a:rPr>
              <a:t>UN ESCANER ES TAMBIEN UN PERIFERICO DE CAPTURA UTI</a:t>
            </a:r>
            <a:r>
              <a:rPr lang="es-CO" dirty="0" smtClean="0">
                <a:latin typeface="Castellar" pitchFamily="18" charset="0"/>
              </a:rPr>
              <a:t>CONVERTIR UN DOCUMENTO EN PAPEL O UNA IMAGEN </a:t>
            </a:r>
            <a:r>
              <a:rPr lang="es-CO" dirty="0" smtClean="0">
                <a:latin typeface="Castellar" pitchFamily="18" charset="0"/>
              </a:rPr>
              <a:t>LIZADO PARA ESCANEAR UN DOCUMENTO;ES DECIR, DIGITAL</a:t>
            </a:r>
            <a:endParaRPr lang="es-CO" dirty="0">
              <a:latin typeface="Castellar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08945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 </a:t>
            </a:r>
            <a:r>
              <a:rPr lang="es-CO" sz="4400" dirty="0" smtClean="0">
                <a:latin typeface="Castellar" pitchFamily="18" charset="0"/>
              </a:rPr>
              <a:t>para que sirve</a:t>
            </a:r>
            <a:endParaRPr lang="es-CO" sz="4400" dirty="0">
              <a:latin typeface="Castellar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786552"/>
          </a:xfrm>
        </p:spPr>
        <p:txBody>
          <a:bodyPr/>
          <a:lstStyle/>
          <a:p>
            <a:r>
              <a:rPr lang="es-CO" sz="2000" dirty="0">
                <a:latin typeface="Castellar" pitchFamily="18" charset="0"/>
              </a:rPr>
              <a:t>SCANER HARDAWE:... ESTE LO UTILIZAS PARA DIGITALIZAR IMAGENES TEXTOS ARCHIVOS FOTOS... EN FIN.. ES COMO SI QUISIERAS METER UN DOCUMENTO A TU PC... ESO ES POR MEDIO DE UN </a:t>
            </a:r>
            <a:r>
              <a:rPr lang="es-CO" sz="2000" dirty="0" smtClean="0">
                <a:latin typeface="Castellar" pitchFamily="18" charset="0"/>
              </a:rPr>
              <a:t>SCANER</a:t>
            </a:r>
          </a:p>
          <a:p>
            <a:endParaRPr lang="es-CO" sz="2000" dirty="0">
              <a:latin typeface="Castellar" pitchFamily="18" charset="0"/>
            </a:endParaRPr>
          </a:p>
          <a:p>
            <a:r>
              <a:rPr lang="es-CO" sz="2000" dirty="0">
                <a:latin typeface="Castellar" pitchFamily="18" charset="0"/>
              </a:rPr>
              <a:t>SCANER SOFTWARE: ES PARA SCANEAR (O BARRER) UNA UNIDAD DE DISCO, MEMORIA, USB, ETC EN BUSCA DE ALGO...</a:t>
            </a:r>
          </a:p>
          <a:p>
            <a:endParaRPr lang="es-CO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4509120"/>
            <a:ext cx="5184576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8460191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CO" sz="4400" dirty="0" smtClean="0">
                <a:latin typeface="Castellar" pitchFamily="18" charset="0"/>
              </a:rPr>
              <a:t>Las partes de un escáner</a:t>
            </a:r>
            <a:endParaRPr lang="es-CO" sz="4400" dirty="0">
              <a:latin typeface="Castellar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s-CO" sz="2000" dirty="0"/>
          </a:p>
          <a:p>
            <a:pPr marL="64008" indent="0">
              <a:buNone/>
            </a:pPr>
            <a:r>
              <a:rPr lang="es-CO" sz="2000" dirty="0" smtClean="0">
                <a:latin typeface="Castellar" pitchFamily="18" charset="0"/>
              </a:rPr>
              <a:t>1</a:t>
            </a:r>
            <a:r>
              <a:rPr lang="es-CO" sz="1800" dirty="0" smtClean="0">
                <a:latin typeface="Castellar" pitchFamily="18" charset="0"/>
              </a:rPr>
              <a:t>.</a:t>
            </a:r>
            <a:r>
              <a:rPr lang="es-CO" sz="1800" dirty="0">
                <a:latin typeface="Castellar" pitchFamily="18" charset="0"/>
              </a:rPr>
              <a:t>  Cubierta para </a:t>
            </a:r>
            <a:r>
              <a:rPr lang="es-CO" sz="1800" dirty="0" smtClean="0">
                <a:latin typeface="Castellar" pitchFamily="18" charset="0"/>
              </a:rPr>
              <a:t>documentos           </a:t>
            </a:r>
          </a:p>
          <a:p>
            <a:pPr marL="64008" indent="0">
              <a:buNone/>
            </a:pPr>
            <a:r>
              <a:rPr lang="es-CO" sz="1800" dirty="0" smtClean="0">
                <a:latin typeface="Castellar" pitchFamily="18" charset="0"/>
              </a:rPr>
              <a:t>2.  Superficie para documentos</a:t>
            </a:r>
          </a:p>
          <a:p>
            <a:pPr marL="64008" indent="0">
              <a:buNone/>
            </a:pPr>
            <a:r>
              <a:rPr lang="es-CO" sz="1800" dirty="0" smtClean="0">
                <a:latin typeface="Castellar" pitchFamily="18" charset="0"/>
              </a:rPr>
              <a:t>3</a:t>
            </a:r>
            <a:r>
              <a:rPr lang="es-CO" sz="1800" dirty="0">
                <a:latin typeface="Castellar" pitchFamily="18" charset="0"/>
              </a:rPr>
              <a:t>.  Indicador luminoso de </a:t>
            </a:r>
            <a:r>
              <a:rPr lang="es-CO" sz="1800" dirty="0" smtClean="0">
                <a:latin typeface="Castellar" pitchFamily="18" charset="0"/>
              </a:rPr>
              <a:t>error</a:t>
            </a:r>
          </a:p>
          <a:p>
            <a:pPr marL="64008" indent="0">
              <a:buNone/>
            </a:pPr>
            <a:r>
              <a:rPr lang="es-CO" sz="1800" dirty="0" smtClean="0">
                <a:latin typeface="Castellar" pitchFamily="18" charset="0"/>
              </a:rPr>
              <a:t>4</a:t>
            </a:r>
            <a:r>
              <a:rPr lang="es-CO" sz="1800" dirty="0">
                <a:latin typeface="Castellar" pitchFamily="18" charset="0"/>
              </a:rPr>
              <a:t>.  Indicador luminoso de preparado</a:t>
            </a:r>
            <a:br>
              <a:rPr lang="es-CO" sz="1800" dirty="0">
                <a:latin typeface="Castellar" pitchFamily="18" charset="0"/>
              </a:rPr>
            </a:br>
            <a:r>
              <a:rPr lang="es-CO" sz="1800" dirty="0">
                <a:latin typeface="Castellar" pitchFamily="18" charset="0"/>
              </a:rPr>
              <a:t>5.  Botón de activación </a:t>
            </a:r>
            <a:br>
              <a:rPr lang="es-CO" sz="1800" dirty="0">
                <a:latin typeface="Castellar" pitchFamily="18" charset="0"/>
              </a:rPr>
            </a:br>
            <a:r>
              <a:rPr lang="es-CO" sz="1800" dirty="0">
                <a:latin typeface="Castellar" pitchFamily="18" charset="0"/>
              </a:rPr>
              <a:t>6.  Botón Iniciar </a:t>
            </a:r>
            <a:br>
              <a:rPr lang="es-CO" sz="1800" dirty="0">
                <a:latin typeface="Castellar" pitchFamily="18" charset="0"/>
              </a:rPr>
            </a:br>
            <a:r>
              <a:rPr lang="es-CO" sz="1800" dirty="0">
                <a:latin typeface="Castellar" pitchFamily="18" charset="0"/>
              </a:rPr>
              <a:t>7.  Carro (en la posición inicial)</a:t>
            </a:r>
            <a:br>
              <a:rPr lang="es-CO" sz="1800" dirty="0">
                <a:latin typeface="Castellar" pitchFamily="18" charset="0"/>
              </a:rPr>
            </a:br>
            <a:r>
              <a:rPr lang="es-CO" sz="1800" dirty="0">
                <a:latin typeface="Castellar" pitchFamily="18" charset="0"/>
              </a:rPr>
              <a:t>8.  Sensor de la cubierta </a:t>
            </a:r>
          </a:p>
          <a:p>
            <a:endParaRPr lang="es-CO" sz="2000" dirty="0"/>
          </a:p>
          <a:p>
            <a:endParaRPr lang="es-CO" sz="2000" dirty="0"/>
          </a:p>
          <a:p>
            <a:endParaRPr lang="es-CO" sz="2000" dirty="0"/>
          </a:p>
          <a:p>
            <a:endParaRPr lang="es-CO" sz="2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789040"/>
            <a:ext cx="3672408" cy="290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439856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O" dirty="0" smtClean="0">
                <a:latin typeface="Castellar" pitchFamily="18" charset="0"/>
              </a:rPr>
              <a:t>Velocidades de un escáner</a:t>
            </a:r>
            <a:endParaRPr lang="es-CO" dirty="0">
              <a:latin typeface="Castellar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>
                <a:latin typeface="Castellar" pitchFamily="18" charset="0"/>
              </a:rPr>
              <a:t>Velocidad de las tareas:</a:t>
            </a:r>
          </a:p>
          <a:p>
            <a:pPr marL="64008" indent="0">
              <a:buNone/>
            </a:pPr>
            <a:r>
              <a:rPr lang="es-CO" dirty="0">
                <a:latin typeface="Castellar" pitchFamily="18" charset="0"/>
              </a:rPr>
              <a:t>Foto en color de 10 x 15 cm en Microsoft Word: menos de 24 segundos</a:t>
            </a:r>
          </a:p>
          <a:p>
            <a:pPr marL="64008" indent="0">
              <a:buNone/>
            </a:pPr>
            <a:r>
              <a:rPr lang="es-CO" dirty="0">
                <a:latin typeface="Castellar" pitchFamily="18" charset="0"/>
              </a:rPr>
              <a:t>OCR de una página de texto completa en Microsoft Word: menos de 36 segundos</a:t>
            </a:r>
          </a:p>
          <a:p>
            <a:pPr marL="64008" indent="0">
              <a:buNone/>
            </a:pPr>
            <a:r>
              <a:rPr lang="es-CO" dirty="0">
                <a:latin typeface="Castellar" pitchFamily="18" charset="0"/>
              </a:rPr>
              <a:t>enviar fotos por correo </a:t>
            </a:r>
            <a:r>
              <a:rPr lang="es-CO" dirty="0" smtClean="0">
                <a:latin typeface="Castellar" pitchFamily="18" charset="0"/>
              </a:rPr>
              <a:t>electro.: </a:t>
            </a:r>
            <a:r>
              <a:rPr lang="es-CO" dirty="0">
                <a:latin typeface="Castellar" pitchFamily="18" charset="0"/>
              </a:rPr>
              <a:t>menos de 18 segundos</a:t>
            </a:r>
          </a:p>
        </p:txBody>
      </p:sp>
    </p:spTree>
    <p:extLst>
      <p:ext uri="{BB962C8B-B14F-4D97-AF65-F5344CB8AC3E}">
        <p14:creationId xmlns:p14="http://schemas.microsoft.com/office/powerpoint/2010/main" val="27365286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CO" sz="4400" dirty="0" smtClean="0">
                <a:latin typeface="Castellar" pitchFamily="18" charset="0"/>
              </a:rPr>
              <a:t>Características de un escáner</a:t>
            </a:r>
            <a:endParaRPr lang="es-CO" sz="4400" dirty="0">
              <a:latin typeface="Castellar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CO" sz="2000" dirty="0" smtClean="0">
                <a:solidFill>
                  <a:schemeClr val="accent1"/>
                </a:solidFill>
                <a:latin typeface="Castellar" pitchFamily="18" charset="0"/>
              </a:rPr>
              <a:t>resolución</a:t>
            </a:r>
            <a:r>
              <a:rPr lang="es-CO" sz="2000" dirty="0" smtClean="0">
                <a:latin typeface="Castellar" pitchFamily="18" charset="0"/>
              </a:rPr>
              <a:t>: expresada </a:t>
            </a:r>
            <a:r>
              <a:rPr lang="es-CO" sz="2000" dirty="0">
                <a:latin typeface="Castellar" pitchFamily="18" charset="0"/>
              </a:rPr>
              <a:t>en puntos por pulgada (denominados dpi), la resolución define la </a:t>
            </a:r>
            <a:r>
              <a:rPr lang="es-CO" sz="2000" dirty="0">
                <a:solidFill>
                  <a:schemeClr val="tx1">
                    <a:lumMod val="85000"/>
                  </a:schemeClr>
                </a:solidFill>
                <a:latin typeface="Castellar" pitchFamily="18" charset="0"/>
              </a:rPr>
              <a:t>calidad</a:t>
            </a:r>
            <a:r>
              <a:rPr lang="es-CO" sz="2000" dirty="0">
                <a:latin typeface="Castellar" pitchFamily="18" charset="0"/>
              </a:rPr>
              <a:t> de </a:t>
            </a:r>
            <a:r>
              <a:rPr lang="es-CO" sz="2000" dirty="0" smtClean="0">
                <a:latin typeface="Castellar" pitchFamily="18" charset="0"/>
              </a:rPr>
              <a:t>escáner</a:t>
            </a:r>
          </a:p>
          <a:p>
            <a:endParaRPr lang="es-CO" sz="2000" dirty="0" smtClean="0">
              <a:latin typeface="Castellar" pitchFamily="18" charset="0"/>
            </a:endParaRPr>
          </a:p>
          <a:p>
            <a:r>
              <a:rPr lang="es-CO" sz="2000" dirty="0">
                <a:latin typeface="Castellar" pitchFamily="18" charset="0"/>
              </a:rPr>
              <a:t>•El formato del documento: según el tamaño, los escáneres pueden procesar documentos de distintos tamaños: por lo general A4 (21 x 29,7 cm), o con menor frecuencia A3 (29,7 x 42 cm</a:t>
            </a:r>
            <a:r>
              <a:rPr lang="es-CO" sz="2000" dirty="0" smtClean="0">
                <a:latin typeface="Castellar" pitchFamily="18" charset="0"/>
              </a:rPr>
              <a:t>).</a:t>
            </a:r>
          </a:p>
          <a:p>
            <a:endParaRPr lang="es-CO" sz="2000" dirty="0" smtClean="0">
              <a:latin typeface="Castellar" pitchFamily="18" charset="0"/>
            </a:endParaRPr>
          </a:p>
          <a:p>
            <a:r>
              <a:rPr lang="es-CO" sz="2000" b="1" dirty="0">
                <a:latin typeface="Castellar" pitchFamily="18" charset="0"/>
              </a:rPr>
              <a:t>Velocidad de captura</a:t>
            </a:r>
            <a:r>
              <a:rPr lang="es-CO" sz="2000" dirty="0">
                <a:latin typeface="Castellar" pitchFamily="18" charset="0"/>
              </a:rPr>
              <a:t>: expresada en </a:t>
            </a:r>
            <a:r>
              <a:rPr lang="es-CO" sz="2000" i="1" dirty="0">
                <a:latin typeface="Castellar" pitchFamily="18" charset="0"/>
              </a:rPr>
              <a:t>páginas por minuto</a:t>
            </a:r>
            <a:r>
              <a:rPr lang="es-CO" sz="2000" dirty="0">
                <a:latin typeface="Castellar" pitchFamily="18" charset="0"/>
              </a:rPr>
              <a:t> (</a:t>
            </a:r>
            <a:r>
              <a:rPr lang="es-CO" sz="2000" i="1" dirty="0">
                <a:latin typeface="Castellar" pitchFamily="18" charset="0"/>
              </a:rPr>
              <a:t>ppm</a:t>
            </a:r>
            <a:r>
              <a:rPr lang="es-CO" sz="2000" dirty="0">
                <a:latin typeface="Castellar" pitchFamily="18" charset="0"/>
              </a:rPr>
              <a:t>), la velocidad de captura representa la capacidad del escáner para procesar un gran número de páginas por </a:t>
            </a:r>
            <a:r>
              <a:rPr lang="es-CO" sz="2000" dirty="0" smtClean="0">
                <a:latin typeface="Castellar" pitchFamily="18" charset="0"/>
              </a:rPr>
              <a:t>minuto</a:t>
            </a:r>
            <a:r>
              <a:rPr lang="es-CO" sz="2000" dirty="0" smtClean="0"/>
              <a:t> </a:t>
            </a:r>
          </a:p>
          <a:p>
            <a:endParaRPr lang="es-CO" sz="2000" dirty="0"/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3944465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CO" sz="4400" dirty="0" smtClean="0">
                <a:latin typeface="Castellar" pitchFamily="18" charset="0"/>
              </a:rPr>
              <a:t>Marcas de un escáner</a:t>
            </a:r>
            <a:endParaRPr lang="es-CO" sz="4400" dirty="0">
              <a:latin typeface="Castellar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1" y="1844824"/>
            <a:ext cx="8064895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73145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ío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Brí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río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202</TotalTime>
  <Words>279</Words>
  <Application>Microsoft Office PowerPoint</Application>
  <PresentationFormat>Presentación en pantalla (4:3)</PresentationFormat>
  <Paragraphs>36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8" baseType="lpstr">
      <vt:lpstr>Brío</vt:lpstr>
      <vt:lpstr> ESCANER</vt:lpstr>
      <vt:lpstr>QUE ES ESCANER</vt:lpstr>
      <vt:lpstr> para que sirve</vt:lpstr>
      <vt:lpstr>Las partes de un escáner</vt:lpstr>
      <vt:lpstr>Velocidades de un escáner</vt:lpstr>
      <vt:lpstr>Características de un escáner</vt:lpstr>
      <vt:lpstr>Marcas de un escáner</vt:lpstr>
    </vt:vector>
  </TitlesOfParts>
  <Company>Luffi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ESCANER</dc:title>
  <dc:creator>Luffi</dc:creator>
  <cp:lastModifiedBy>Luffi</cp:lastModifiedBy>
  <cp:revision>14</cp:revision>
  <dcterms:created xsi:type="dcterms:W3CDTF">2012-02-07T23:21:56Z</dcterms:created>
  <dcterms:modified xsi:type="dcterms:W3CDTF">2012-02-08T02:44:22Z</dcterms:modified>
</cp:coreProperties>
</file>